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465C-224A-4AF3-9600-B9088B8960A0}" type="datetimeFigureOut">
              <a:rPr lang="th-TH" smtClean="0"/>
              <a:t>13/12/61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AEF4-AE01-43F0-A382-EDC81F30C0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9471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465C-224A-4AF3-9600-B9088B8960A0}" type="datetimeFigureOut">
              <a:rPr lang="th-TH" smtClean="0"/>
              <a:t>13/12/61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AEF4-AE01-43F0-A382-EDC81F30C0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0667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465C-224A-4AF3-9600-B9088B8960A0}" type="datetimeFigureOut">
              <a:rPr lang="th-TH" smtClean="0"/>
              <a:t>13/12/61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AEF4-AE01-43F0-A382-EDC81F30C0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839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465C-224A-4AF3-9600-B9088B8960A0}" type="datetimeFigureOut">
              <a:rPr lang="th-TH" smtClean="0"/>
              <a:t>13/12/61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AEF4-AE01-43F0-A382-EDC81F30C0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143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465C-224A-4AF3-9600-B9088B8960A0}" type="datetimeFigureOut">
              <a:rPr lang="th-TH" smtClean="0"/>
              <a:t>13/12/61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AEF4-AE01-43F0-A382-EDC81F30C0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491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465C-224A-4AF3-9600-B9088B8960A0}" type="datetimeFigureOut">
              <a:rPr lang="th-TH" smtClean="0"/>
              <a:t>13/12/61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AEF4-AE01-43F0-A382-EDC81F30C0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716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465C-224A-4AF3-9600-B9088B8960A0}" type="datetimeFigureOut">
              <a:rPr lang="th-TH" smtClean="0"/>
              <a:t>13/12/61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AEF4-AE01-43F0-A382-EDC81F30C0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2501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465C-224A-4AF3-9600-B9088B8960A0}" type="datetimeFigureOut">
              <a:rPr lang="th-TH" smtClean="0"/>
              <a:t>13/12/61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AEF4-AE01-43F0-A382-EDC81F30C0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7167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465C-224A-4AF3-9600-B9088B8960A0}" type="datetimeFigureOut">
              <a:rPr lang="th-TH" smtClean="0"/>
              <a:t>13/12/61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AEF4-AE01-43F0-A382-EDC81F30C0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181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465C-224A-4AF3-9600-B9088B8960A0}" type="datetimeFigureOut">
              <a:rPr lang="th-TH" smtClean="0"/>
              <a:t>13/12/61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AEF4-AE01-43F0-A382-EDC81F30C0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5049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465C-224A-4AF3-9600-B9088B8960A0}" type="datetimeFigureOut">
              <a:rPr lang="th-TH" smtClean="0"/>
              <a:t>13/12/61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AEF4-AE01-43F0-A382-EDC81F30C0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8715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2465C-224A-4AF3-9600-B9088B8960A0}" type="datetimeFigureOut">
              <a:rPr lang="th-TH" smtClean="0"/>
              <a:t>13/12/61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BAEF4-AE01-43F0-A382-EDC81F30C0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204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-27384"/>
            <a:ext cx="7772400" cy="1470025"/>
          </a:xfrm>
        </p:spPr>
        <p:txBody>
          <a:bodyPr>
            <a:normAutofit/>
          </a:bodyPr>
          <a:lstStyle/>
          <a:p>
            <a:r>
              <a:rPr lang="th-TH" sz="7200" b="1" dirty="0" smtClean="0">
                <a:solidFill>
                  <a:srgbClr val="0033CC"/>
                </a:solidFill>
                <a:latin typeface="LilyUPC" pitchFamily="34" charset="-34"/>
                <a:cs typeface="LilyUPC" pitchFamily="34" charset="-34"/>
              </a:rPr>
              <a:t>หลัก</a:t>
            </a:r>
            <a:r>
              <a:rPr lang="th-TH" sz="8800" b="1" dirty="0" smtClean="0">
                <a:solidFill>
                  <a:srgbClr val="C00000"/>
                </a:solidFill>
                <a:latin typeface="LilyUPC" pitchFamily="34" charset="-34"/>
                <a:cs typeface="LilyUPC" pitchFamily="34" charset="-34"/>
              </a:rPr>
              <a:t>การฟัง</a:t>
            </a:r>
            <a:endParaRPr lang="th-TH" sz="8800" b="1" dirty="0">
              <a:solidFill>
                <a:srgbClr val="C00000"/>
              </a:solidFill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55576" y="2540496"/>
            <a:ext cx="7488832" cy="1752600"/>
          </a:xfrm>
        </p:spPr>
        <p:txBody>
          <a:bodyPr>
            <a:normAutofit/>
          </a:bodyPr>
          <a:lstStyle/>
          <a:p>
            <a:pPr marL="457200" indent="-457200" algn="l">
              <a:buFontTx/>
              <a:buChar char="-"/>
            </a:pPr>
            <a:r>
              <a:rPr lang="th-TH" sz="4400" dirty="0" smtClean="0">
                <a:solidFill>
                  <a:srgbClr val="C00000"/>
                </a:solidFill>
                <a:latin typeface="LilyUPC" pitchFamily="34" charset="-34"/>
                <a:cs typeface="LilyUPC" pitchFamily="34" charset="-34"/>
              </a:rPr>
              <a:t>มารยาทในการฟัง</a:t>
            </a:r>
          </a:p>
          <a:p>
            <a:pPr marL="457200" indent="-457200" algn="l">
              <a:buFontTx/>
              <a:buChar char="-"/>
            </a:pPr>
            <a:r>
              <a:rPr lang="th-TH" sz="4400" dirty="0" smtClean="0">
                <a:solidFill>
                  <a:srgbClr val="0033CC"/>
                </a:solidFill>
                <a:latin typeface="LilyUPC" pitchFamily="34" charset="-34"/>
                <a:cs typeface="LilyUPC" pitchFamily="34" charset="-34"/>
              </a:rPr>
              <a:t>ปัญญาในการฟัง</a:t>
            </a:r>
            <a:endParaRPr lang="th-TH" sz="4400" dirty="0">
              <a:solidFill>
                <a:srgbClr val="0033CC"/>
              </a:solidFill>
              <a:latin typeface="LilyUPC" pitchFamily="34" charset="-34"/>
              <a:cs typeface="LilyUPC" pitchFamily="34" charset="-34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86" r="78949"/>
          <a:stretch/>
        </p:blipFill>
        <p:spPr>
          <a:xfrm>
            <a:off x="5220072" y="2060848"/>
            <a:ext cx="2808312" cy="3387280"/>
          </a:xfrm>
          <a:prstGeom prst="rect">
            <a:avLst/>
          </a:prstGeom>
        </p:spPr>
      </p:pic>
      <p:cxnSp>
        <p:nvCxnSpPr>
          <p:cNvPr id="7" name="ตัวเชื่อมต่อตรง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>
            <a:off x="-21764" y="6165304"/>
            <a:ext cx="9144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>
            <a:off x="-7016" y="1607688"/>
            <a:ext cx="914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ตัวเชื่อมต่อตรง 10"/>
          <p:cNvCxnSpPr/>
          <p:nvPr/>
        </p:nvCxnSpPr>
        <p:spPr>
          <a:xfrm>
            <a:off x="-7016" y="6279824"/>
            <a:ext cx="914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26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1143000"/>
          </a:xfrm>
        </p:spPr>
        <p:txBody>
          <a:bodyPr>
            <a:noAutofit/>
          </a:bodyPr>
          <a:lstStyle/>
          <a:p>
            <a:r>
              <a:rPr lang="th-TH" sz="16600" b="1" dirty="0" smtClean="0">
                <a:solidFill>
                  <a:srgbClr val="0033CC"/>
                </a:solidFill>
                <a:latin typeface="LilyUPC" pitchFamily="34" charset="-34"/>
                <a:cs typeface="LilyUPC" pitchFamily="34" charset="-34"/>
              </a:rPr>
              <a:t>เกม</a:t>
            </a:r>
            <a:r>
              <a:rPr lang="th-TH" sz="28700" b="1" dirty="0">
                <a:solidFill>
                  <a:srgbClr val="C00000"/>
                </a:solidFill>
                <a:latin typeface="LilyUPC" pitchFamily="34" charset="-34"/>
                <a:cs typeface="LilyUPC" pitchFamily="34" charset="-34"/>
              </a:rPr>
              <a:t> </a:t>
            </a:r>
            <a:r>
              <a:rPr lang="th-TH" sz="287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ร</a:t>
            </a:r>
            <a:endParaRPr lang="th-TH" sz="28700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5" name="ตัวเชื่อมต่อตรง 4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ตัวเชื่อมต่อตรง 5"/>
          <p:cNvCxnSpPr/>
          <p:nvPr/>
        </p:nvCxnSpPr>
        <p:spPr>
          <a:xfrm>
            <a:off x="-21764" y="5805264"/>
            <a:ext cx="9144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ตัวเชื่อมต่อตรง 6"/>
          <p:cNvCxnSpPr/>
          <p:nvPr/>
        </p:nvCxnSpPr>
        <p:spPr>
          <a:xfrm>
            <a:off x="-7016" y="1247648"/>
            <a:ext cx="914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ตัวเชื่อมต่อตรง 7"/>
          <p:cNvCxnSpPr/>
          <p:nvPr/>
        </p:nvCxnSpPr>
        <p:spPr>
          <a:xfrm>
            <a:off x="-7016" y="5919784"/>
            <a:ext cx="914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98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8000" b="1" dirty="0">
                <a:solidFill>
                  <a:srgbClr val="0033CC"/>
                </a:solidFill>
                <a:latin typeface="LilyUPC" pitchFamily="34" charset="-34"/>
                <a:cs typeface="LilyUPC" pitchFamily="34" charset="-34"/>
              </a:rPr>
              <a:t>เกม</a:t>
            </a:r>
            <a:r>
              <a:rPr lang="th-TH" sz="11500" b="1" dirty="0">
                <a:solidFill>
                  <a:srgbClr val="C00000"/>
                </a:solidFill>
                <a:latin typeface="LilyUPC" pitchFamily="34" charset="-34"/>
                <a:cs typeface="LilyUPC" pitchFamily="34" charset="-34"/>
              </a:rPr>
              <a:t>กระซิบ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1888232"/>
            <a:ext cx="8784976" cy="964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4800" b="1" dirty="0" smtClean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พระมะ</a:t>
            </a:r>
            <a:r>
              <a:rPr lang="th-TH" sz="4800" b="1" dirty="0" err="1" smtClean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เหลเถ</a:t>
            </a:r>
            <a:r>
              <a:rPr lang="th-TH" sz="4800" b="1" dirty="0" smtClean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ไถถูไหเห็นเห็บหัวหายหุบหางหอบหิ้วหู</a:t>
            </a:r>
            <a:endParaRPr lang="th-TH" sz="4800" b="1" dirty="0">
              <a:solidFill>
                <a:srgbClr val="0033CC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087635"/>
            <a:ext cx="3888432" cy="2572846"/>
          </a:xfrm>
          <a:prstGeom prst="rect">
            <a:avLst/>
          </a:prstGeom>
        </p:spPr>
      </p:pic>
      <p:cxnSp>
        <p:nvCxnSpPr>
          <p:cNvPr id="5" name="ตัวเชื่อมต่อตรง 4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ตัวเชื่อมต่อตรง 5"/>
          <p:cNvCxnSpPr/>
          <p:nvPr/>
        </p:nvCxnSpPr>
        <p:spPr>
          <a:xfrm>
            <a:off x="-21764" y="6165304"/>
            <a:ext cx="9144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ตัวเชื่อมต่อตรง 6"/>
          <p:cNvCxnSpPr/>
          <p:nvPr/>
        </p:nvCxnSpPr>
        <p:spPr>
          <a:xfrm>
            <a:off x="-7016" y="1607688"/>
            <a:ext cx="914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ตัวเชื่อมต่อตรง 7"/>
          <p:cNvCxnSpPr/>
          <p:nvPr/>
        </p:nvCxnSpPr>
        <p:spPr>
          <a:xfrm>
            <a:off x="-7016" y="6279824"/>
            <a:ext cx="914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725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49580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6600" b="1" dirty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“ฟังไม่ได้ศัพท์ จับเอาไปกระเดียด”</a:t>
            </a:r>
          </a:p>
          <a:p>
            <a:pPr marL="0" indent="0" algn="ctr">
              <a:buNone/>
            </a:pPr>
            <a:endParaRPr lang="th-TH" sz="3600" b="1" dirty="0" smtClean="0">
              <a:solidFill>
                <a:srgbClr val="0033CC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 algn="ctr">
              <a:buNone/>
            </a:pPr>
            <a:r>
              <a:rPr lang="th-TH" sz="6000" b="1" dirty="0" smtClean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แล้ว</a:t>
            </a:r>
            <a:r>
              <a:rPr lang="th-TH" sz="6000" b="1" dirty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ถ้ายิ่ง</a:t>
            </a:r>
            <a:r>
              <a:rPr lang="th-TH" sz="6000" b="1" u="sng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เป็นเจตนา</a:t>
            </a:r>
            <a:r>
              <a:rPr lang="th-TH" sz="6000" b="1" dirty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 ?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356992"/>
            <a:ext cx="3528392" cy="2584930"/>
          </a:xfrm>
          <a:prstGeom prst="rect">
            <a:avLst/>
          </a:prstGeom>
        </p:spPr>
      </p:pic>
      <p:cxnSp>
        <p:nvCxnSpPr>
          <p:cNvPr id="5" name="ตัวเชื่อมต่อตรง 4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ตัวเชื่อมต่อตรง 5"/>
          <p:cNvCxnSpPr/>
          <p:nvPr/>
        </p:nvCxnSpPr>
        <p:spPr>
          <a:xfrm>
            <a:off x="-21764" y="6165304"/>
            <a:ext cx="9144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ตัวเชื่อมต่อตรง 6"/>
          <p:cNvCxnSpPr/>
          <p:nvPr/>
        </p:nvCxnSpPr>
        <p:spPr>
          <a:xfrm>
            <a:off x="-7016" y="1607688"/>
            <a:ext cx="914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ตัวเชื่อมต่อตรง 7"/>
          <p:cNvCxnSpPr/>
          <p:nvPr/>
        </p:nvCxnSpPr>
        <p:spPr>
          <a:xfrm>
            <a:off x="-7016" y="6279824"/>
            <a:ext cx="914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3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-21764" y="-57249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8800" b="1" dirty="0" smtClean="0">
                <a:solidFill>
                  <a:srgbClr val="0033CC"/>
                </a:solidFill>
                <a:latin typeface="LilyUPC" pitchFamily="34" charset="-34"/>
                <a:cs typeface="LilyUPC" pitchFamily="34" charset="-34"/>
              </a:rPr>
              <a:t>การ</a:t>
            </a:r>
            <a:r>
              <a:rPr lang="th-TH" sz="11500" b="1" dirty="0" smtClean="0">
                <a:solidFill>
                  <a:srgbClr val="FF0000"/>
                </a:solidFill>
                <a:latin typeface="LilyUPC" pitchFamily="34" charset="-34"/>
                <a:cs typeface="LilyUPC" pitchFamily="34" charset="-34"/>
              </a:rPr>
              <a:t>พูด</a:t>
            </a:r>
            <a:endParaRPr lang="th-TH" sz="11500" b="1" dirty="0">
              <a:solidFill>
                <a:srgbClr val="FF0000"/>
              </a:solidFill>
              <a:latin typeface="LilyUPC" pitchFamily="34" charset="-34"/>
              <a:cs typeface="LilyUPC" pitchFamily="34" charset="-34"/>
            </a:endParaRPr>
          </a:p>
        </p:txBody>
      </p:sp>
      <p:cxnSp>
        <p:nvCxnSpPr>
          <p:cNvPr id="11" name="ตัวเชื่อมต่อตรง 10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ตัวเชื่อมต่อตรง 11"/>
          <p:cNvCxnSpPr/>
          <p:nvPr/>
        </p:nvCxnSpPr>
        <p:spPr>
          <a:xfrm>
            <a:off x="-21764" y="6165304"/>
            <a:ext cx="9144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ตัวเชื่อมต่อตรง 12"/>
          <p:cNvCxnSpPr/>
          <p:nvPr/>
        </p:nvCxnSpPr>
        <p:spPr>
          <a:xfrm>
            <a:off x="-7016" y="1607688"/>
            <a:ext cx="914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ตัวเชื่อมต่อตรง 13"/>
          <p:cNvCxnSpPr/>
          <p:nvPr/>
        </p:nvCxnSpPr>
        <p:spPr>
          <a:xfrm>
            <a:off x="-7016" y="6279824"/>
            <a:ext cx="914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รูปภาพ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92" t="35586" r="52957"/>
          <a:stretch/>
        </p:blipFill>
        <p:spPr>
          <a:xfrm>
            <a:off x="3203848" y="2129952"/>
            <a:ext cx="2808312" cy="338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84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ตัวเชื่อมต่อตรง 3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ตัวเชื่อมต่อตรง 4"/>
          <p:cNvCxnSpPr/>
          <p:nvPr/>
        </p:nvCxnSpPr>
        <p:spPr>
          <a:xfrm>
            <a:off x="-21764" y="6165304"/>
            <a:ext cx="9144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ตัวเชื่อมต่อตรง 5"/>
          <p:cNvCxnSpPr/>
          <p:nvPr/>
        </p:nvCxnSpPr>
        <p:spPr>
          <a:xfrm>
            <a:off x="-7016" y="1607688"/>
            <a:ext cx="914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ตัวเชื่อมต่อตรง 6"/>
          <p:cNvCxnSpPr/>
          <p:nvPr/>
        </p:nvCxnSpPr>
        <p:spPr>
          <a:xfrm>
            <a:off x="-7016" y="6279824"/>
            <a:ext cx="914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ชื่อเรื่องรอง 2"/>
          <p:cNvSpPr txBox="1">
            <a:spLocks/>
          </p:cNvSpPr>
          <p:nvPr/>
        </p:nvSpPr>
        <p:spPr>
          <a:xfrm>
            <a:off x="0" y="2780928"/>
            <a:ext cx="9122236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8800" b="1" dirty="0" smtClean="0">
                <a:solidFill>
                  <a:srgbClr val="00CC00"/>
                </a:solidFill>
                <a:latin typeface="TH SarabunPSK" pitchFamily="34" charset="-34"/>
                <a:cs typeface="TH SarabunPSK" pitchFamily="34" charset="-34"/>
              </a:rPr>
              <a:t>พูดถูกต้อง</a:t>
            </a:r>
            <a:r>
              <a:rPr lang="th-TH" sz="88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8800" b="1" dirty="0" smtClean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พูดดี  </a:t>
            </a:r>
            <a:r>
              <a:rPr lang="th-TH" sz="88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พูดเก่ง</a:t>
            </a:r>
          </a:p>
        </p:txBody>
      </p:sp>
      <p:sp>
        <p:nvSpPr>
          <p:cNvPr id="10" name="ชื่อเรื่อง 1"/>
          <p:cNvSpPr txBox="1">
            <a:spLocks/>
          </p:cNvSpPr>
          <p:nvPr/>
        </p:nvSpPr>
        <p:spPr>
          <a:xfrm>
            <a:off x="-21764" y="-57249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8800" b="1" dirty="0" smtClean="0">
                <a:solidFill>
                  <a:srgbClr val="0033CC"/>
                </a:solidFill>
                <a:latin typeface="LilyUPC" pitchFamily="34" charset="-34"/>
                <a:cs typeface="LilyUPC" pitchFamily="34" charset="-34"/>
              </a:rPr>
              <a:t>การ</a:t>
            </a:r>
            <a:r>
              <a:rPr lang="th-TH" sz="11500" b="1" dirty="0" smtClean="0">
                <a:solidFill>
                  <a:srgbClr val="FF0000"/>
                </a:solidFill>
                <a:latin typeface="LilyUPC" pitchFamily="34" charset="-34"/>
                <a:cs typeface="LilyUPC" pitchFamily="34" charset="-34"/>
              </a:rPr>
              <a:t>พูด</a:t>
            </a:r>
            <a:endParaRPr lang="th-TH" sz="11500" b="1" dirty="0">
              <a:solidFill>
                <a:srgbClr val="FF0000"/>
              </a:solidFill>
              <a:latin typeface="LilyUPC" pitchFamily="34" charset="-34"/>
              <a:cs typeface="Lily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3395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ตัวเชื่อมต่อตรง 3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ตัวเชื่อมต่อตรง 4"/>
          <p:cNvCxnSpPr/>
          <p:nvPr/>
        </p:nvCxnSpPr>
        <p:spPr>
          <a:xfrm>
            <a:off x="-21764" y="6165304"/>
            <a:ext cx="9144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ตัวเชื่อมต่อตรง 5"/>
          <p:cNvCxnSpPr/>
          <p:nvPr/>
        </p:nvCxnSpPr>
        <p:spPr>
          <a:xfrm>
            <a:off x="-7016" y="1607688"/>
            <a:ext cx="914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ตัวเชื่อมต่อตรง 6"/>
          <p:cNvCxnSpPr/>
          <p:nvPr/>
        </p:nvCxnSpPr>
        <p:spPr>
          <a:xfrm>
            <a:off x="-7016" y="6279824"/>
            <a:ext cx="914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ชื่อเรื่องรอง 2"/>
          <p:cNvSpPr txBox="1">
            <a:spLocks/>
          </p:cNvSpPr>
          <p:nvPr/>
        </p:nvSpPr>
        <p:spPr>
          <a:xfrm>
            <a:off x="0" y="2540496"/>
            <a:ext cx="9122236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11500" b="1" dirty="0" smtClean="0">
                <a:solidFill>
                  <a:srgbClr val="00CC00"/>
                </a:solidFill>
                <a:latin typeface="TH SarabunPSK" pitchFamily="34" charset="-34"/>
                <a:cs typeface="TH SarabunPSK" pitchFamily="34" charset="-34"/>
              </a:rPr>
              <a:t>พูดถูกต้อง</a:t>
            </a:r>
            <a:endParaRPr lang="th-TH" sz="11500" b="1" dirty="0" smtClean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ชื่อเรื่อง 1"/>
          <p:cNvSpPr txBox="1">
            <a:spLocks/>
          </p:cNvSpPr>
          <p:nvPr/>
        </p:nvSpPr>
        <p:spPr>
          <a:xfrm>
            <a:off x="-21764" y="-57249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8800" b="1" dirty="0" smtClean="0">
                <a:solidFill>
                  <a:srgbClr val="0033CC"/>
                </a:solidFill>
                <a:latin typeface="LilyUPC" pitchFamily="34" charset="-34"/>
                <a:cs typeface="LilyUPC" pitchFamily="34" charset="-34"/>
              </a:rPr>
              <a:t>การ</a:t>
            </a:r>
            <a:r>
              <a:rPr lang="th-TH" sz="11500" b="1" dirty="0" smtClean="0">
                <a:solidFill>
                  <a:srgbClr val="FF0000"/>
                </a:solidFill>
                <a:latin typeface="LilyUPC" pitchFamily="34" charset="-34"/>
                <a:cs typeface="LilyUPC" pitchFamily="34" charset="-34"/>
              </a:rPr>
              <a:t>พูด</a:t>
            </a:r>
            <a:endParaRPr lang="th-TH" sz="11500" b="1" dirty="0">
              <a:solidFill>
                <a:srgbClr val="FF0000"/>
              </a:solidFill>
              <a:latin typeface="LilyUPC" pitchFamily="34" charset="-34"/>
              <a:cs typeface="Lily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4798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ตัวเชื่อมต่อตรง 3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ตัวเชื่อมต่อตรง 4"/>
          <p:cNvCxnSpPr/>
          <p:nvPr/>
        </p:nvCxnSpPr>
        <p:spPr>
          <a:xfrm>
            <a:off x="-21764" y="6165304"/>
            <a:ext cx="9144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ตัวเชื่อมต่อตรง 5"/>
          <p:cNvCxnSpPr/>
          <p:nvPr/>
        </p:nvCxnSpPr>
        <p:spPr>
          <a:xfrm>
            <a:off x="-7016" y="1607688"/>
            <a:ext cx="914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ตัวเชื่อมต่อตรง 6"/>
          <p:cNvCxnSpPr/>
          <p:nvPr/>
        </p:nvCxnSpPr>
        <p:spPr>
          <a:xfrm>
            <a:off x="-7016" y="6279824"/>
            <a:ext cx="914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ชื่อเรื่องรอง 2"/>
          <p:cNvSpPr txBox="1">
            <a:spLocks/>
          </p:cNvSpPr>
          <p:nvPr/>
        </p:nvSpPr>
        <p:spPr>
          <a:xfrm>
            <a:off x="0" y="2684512"/>
            <a:ext cx="9122236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11500" b="1" dirty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ร  ล  </a:t>
            </a:r>
            <a:r>
              <a:rPr lang="th-TH" sz="11500" b="1" dirty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คำควบกล้ำ</a:t>
            </a:r>
          </a:p>
        </p:txBody>
      </p:sp>
      <p:sp>
        <p:nvSpPr>
          <p:cNvPr id="8" name="ชื่อเรื่อง 1"/>
          <p:cNvSpPr txBox="1">
            <a:spLocks/>
          </p:cNvSpPr>
          <p:nvPr/>
        </p:nvSpPr>
        <p:spPr>
          <a:xfrm>
            <a:off x="-21764" y="-57249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8800" b="1" dirty="0" smtClean="0">
                <a:solidFill>
                  <a:srgbClr val="0033CC"/>
                </a:solidFill>
                <a:latin typeface="LilyUPC" pitchFamily="34" charset="-34"/>
                <a:cs typeface="LilyUPC" pitchFamily="34" charset="-34"/>
              </a:rPr>
              <a:t>การ</a:t>
            </a:r>
            <a:r>
              <a:rPr lang="th-TH" sz="11500" b="1" dirty="0" smtClean="0">
                <a:solidFill>
                  <a:srgbClr val="FF0000"/>
                </a:solidFill>
                <a:latin typeface="LilyUPC" pitchFamily="34" charset="-34"/>
                <a:cs typeface="LilyUPC" pitchFamily="34" charset="-34"/>
              </a:rPr>
              <a:t>พูด</a:t>
            </a:r>
            <a:endParaRPr lang="th-TH" sz="11500" b="1" dirty="0">
              <a:solidFill>
                <a:srgbClr val="FF0000"/>
              </a:solidFill>
              <a:latin typeface="LilyUPC" pitchFamily="34" charset="-34"/>
              <a:cs typeface="Lily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8372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ตัวเชื่อมต่อตรง 3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ตัวเชื่อมต่อตรง 4"/>
          <p:cNvCxnSpPr/>
          <p:nvPr/>
        </p:nvCxnSpPr>
        <p:spPr>
          <a:xfrm>
            <a:off x="-21764" y="6165304"/>
            <a:ext cx="9144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ตัวเชื่อมต่อตรง 5"/>
          <p:cNvCxnSpPr/>
          <p:nvPr/>
        </p:nvCxnSpPr>
        <p:spPr>
          <a:xfrm>
            <a:off x="-7016" y="1607688"/>
            <a:ext cx="914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ตัวเชื่อมต่อตรง 6"/>
          <p:cNvCxnSpPr/>
          <p:nvPr/>
        </p:nvCxnSpPr>
        <p:spPr>
          <a:xfrm>
            <a:off x="-7016" y="6279824"/>
            <a:ext cx="914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ชื่อเรื่อง 1"/>
          <p:cNvSpPr txBox="1">
            <a:spLocks/>
          </p:cNvSpPr>
          <p:nvPr/>
        </p:nvSpPr>
        <p:spPr>
          <a:xfrm>
            <a:off x="-21764" y="-57249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8800" b="1" dirty="0">
                <a:solidFill>
                  <a:srgbClr val="0033CC"/>
                </a:solidFill>
                <a:latin typeface="LilyUPC" pitchFamily="34" charset="-34"/>
                <a:cs typeface="LilyUPC" pitchFamily="34" charset="-34"/>
              </a:rPr>
              <a:t>การ</a:t>
            </a:r>
            <a:r>
              <a:rPr lang="th-TH" sz="11500" b="1" dirty="0">
                <a:solidFill>
                  <a:srgbClr val="FF0000"/>
                </a:solidFill>
                <a:latin typeface="LilyUPC" pitchFamily="34" charset="-34"/>
                <a:cs typeface="LilyUPC" pitchFamily="34" charset="-34"/>
              </a:rPr>
              <a:t>พูด</a:t>
            </a:r>
            <a:endParaRPr lang="th-TH" sz="11500" b="1" dirty="0">
              <a:solidFill>
                <a:srgbClr val="FF0000"/>
              </a:solidFill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8" name="ชื่อเรื่องรอง 2"/>
          <p:cNvSpPr txBox="1">
            <a:spLocks/>
          </p:cNvSpPr>
          <p:nvPr/>
        </p:nvSpPr>
        <p:spPr>
          <a:xfrm>
            <a:off x="2098645" y="1628800"/>
            <a:ext cx="5164147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sz="6600" b="1" dirty="0" smtClean="0">
                <a:solidFill>
                  <a:srgbClr val="00CC00"/>
                </a:solidFill>
                <a:latin typeface="TH SarabunPSK" pitchFamily="34" charset="-34"/>
                <a:cs typeface="TH SarabunPSK" pitchFamily="34" charset="-34"/>
              </a:rPr>
              <a:t>ผมรักคุณ</a:t>
            </a: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1" t="9209" r="52744" b="8019"/>
          <a:stretch/>
        </p:blipFill>
        <p:spPr>
          <a:xfrm>
            <a:off x="1331640" y="1844824"/>
            <a:ext cx="582914" cy="589305"/>
          </a:xfrm>
          <a:prstGeom prst="rect">
            <a:avLst/>
          </a:prstGeom>
        </p:spPr>
      </p:pic>
      <p:pic>
        <p:nvPicPr>
          <p:cNvPr id="11" name="รูปภาพ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67" t="8159" r="2442" b="7620"/>
          <a:stretch/>
        </p:blipFill>
        <p:spPr>
          <a:xfrm>
            <a:off x="1333262" y="2518584"/>
            <a:ext cx="589905" cy="597667"/>
          </a:xfrm>
          <a:prstGeom prst="rect">
            <a:avLst/>
          </a:prstGeom>
        </p:spPr>
      </p:pic>
      <p:sp>
        <p:nvSpPr>
          <p:cNvPr id="3" name="สี่เหลี่ยมผืนผ้า 2"/>
          <p:cNvSpPr/>
          <p:nvPr/>
        </p:nvSpPr>
        <p:spPr>
          <a:xfrm>
            <a:off x="2123728" y="2284140"/>
            <a:ext cx="238558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6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ผมลักคุณ</a:t>
            </a:r>
          </a:p>
        </p:txBody>
      </p:sp>
      <p:sp>
        <p:nvSpPr>
          <p:cNvPr id="12" name="ชื่อเรื่องรอง 2"/>
          <p:cNvSpPr txBox="1">
            <a:spLocks/>
          </p:cNvSpPr>
          <p:nvPr/>
        </p:nvSpPr>
        <p:spPr>
          <a:xfrm>
            <a:off x="2098645" y="3004220"/>
            <a:ext cx="5164147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sz="6600" b="1" dirty="0" smtClean="0">
                <a:solidFill>
                  <a:srgbClr val="00CC00"/>
                </a:solidFill>
                <a:latin typeface="TH SarabunPSK" pitchFamily="34" charset="-34"/>
                <a:cs typeface="TH SarabunPSK" pitchFamily="34" charset="-34"/>
              </a:rPr>
              <a:t>โรงเรียน</a:t>
            </a:r>
          </a:p>
        </p:txBody>
      </p:sp>
      <p:pic>
        <p:nvPicPr>
          <p:cNvPr id="13" name="รูปภาพ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1" t="9209" r="52744" b="8019"/>
          <a:stretch/>
        </p:blipFill>
        <p:spPr>
          <a:xfrm>
            <a:off x="1331640" y="3212976"/>
            <a:ext cx="582914" cy="589305"/>
          </a:xfrm>
          <a:prstGeom prst="rect">
            <a:avLst/>
          </a:prstGeom>
        </p:spPr>
      </p:pic>
      <p:pic>
        <p:nvPicPr>
          <p:cNvPr id="14" name="รูปภาพ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67" t="8159" r="2442" b="7620"/>
          <a:stretch/>
        </p:blipFill>
        <p:spPr>
          <a:xfrm>
            <a:off x="1333372" y="3886736"/>
            <a:ext cx="589905" cy="597667"/>
          </a:xfrm>
          <a:prstGeom prst="rect">
            <a:avLst/>
          </a:prstGeom>
        </p:spPr>
      </p:pic>
      <p:sp>
        <p:nvSpPr>
          <p:cNvPr id="15" name="สี่เหลี่ยมผืนผ้า 14"/>
          <p:cNvSpPr/>
          <p:nvPr/>
        </p:nvSpPr>
        <p:spPr>
          <a:xfrm>
            <a:off x="2123838" y="3652292"/>
            <a:ext cx="221406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6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โลงเลียน</a:t>
            </a:r>
            <a:endParaRPr lang="th-TH" sz="66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ชื่อเรื่องรอง 2"/>
          <p:cNvSpPr txBox="1">
            <a:spLocks/>
          </p:cNvSpPr>
          <p:nvPr/>
        </p:nvSpPr>
        <p:spPr>
          <a:xfrm>
            <a:off x="2115964" y="4372372"/>
            <a:ext cx="6530996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sz="6600" b="1" dirty="0" smtClean="0">
                <a:solidFill>
                  <a:srgbClr val="00CC00"/>
                </a:solidFill>
                <a:latin typeface="TH SarabunPSK" pitchFamily="34" charset="-34"/>
                <a:cs typeface="TH SarabunPSK" pitchFamily="34" charset="-34"/>
              </a:rPr>
              <a:t>เข้า</a:t>
            </a:r>
            <a:r>
              <a:rPr lang="th-TH" sz="6600" b="1" dirty="0">
                <a:solidFill>
                  <a:srgbClr val="00CC00"/>
                </a:solidFill>
                <a:latin typeface="TH SarabunPSK" pitchFamily="34" charset="-34"/>
                <a:cs typeface="TH SarabunPSK" pitchFamily="34" charset="-34"/>
              </a:rPr>
              <a:t>ตามตรอกออกตามประตู</a:t>
            </a:r>
            <a:endParaRPr lang="th-TH" sz="6600" b="1" dirty="0" smtClean="0">
              <a:solidFill>
                <a:srgbClr val="00CC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7" name="รูปภาพ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1" t="9209" r="52744" b="8019"/>
          <a:stretch/>
        </p:blipFill>
        <p:spPr>
          <a:xfrm>
            <a:off x="1348959" y="4581128"/>
            <a:ext cx="582914" cy="589305"/>
          </a:xfrm>
          <a:prstGeom prst="rect">
            <a:avLst/>
          </a:prstGeom>
        </p:spPr>
      </p:pic>
      <p:pic>
        <p:nvPicPr>
          <p:cNvPr id="18" name="รูปภาพ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67" t="8159" r="2442" b="7620"/>
          <a:stretch/>
        </p:blipFill>
        <p:spPr>
          <a:xfrm>
            <a:off x="1337675" y="5254888"/>
            <a:ext cx="589905" cy="597667"/>
          </a:xfrm>
          <a:prstGeom prst="rect">
            <a:avLst/>
          </a:prstGeom>
        </p:spPr>
      </p:pic>
      <p:sp>
        <p:nvSpPr>
          <p:cNvPr id="19" name="สี่เหลี่ยมผืนผ้า 18"/>
          <p:cNvSpPr/>
          <p:nvPr/>
        </p:nvSpPr>
        <p:spPr>
          <a:xfrm>
            <a:off x="2128140" y="5020444"/>
            <a:ext cx="650580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6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เข้าตามตอกออกตามปะตู</a:t>
            </a:r>
            <a:endParaRPr lang="th-TH" sz="66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2657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12" grpId="0"/>
      <p:bldP spid="15" grpId="0"/>
      <p:bldP spid="16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ตัวเชื่อมต่อตรง 3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ตัวเชื่อมต่อตรง 4"/>
          <p:cNvCxnSpPr/>
          <p:nvPr/>
        </p:nvCxnSpPr>
        <p:spPr>
          <a:xfrm>
            <a:off x="-21764" y="6165304"/>
            <a:ext cx="9144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ตัวเชื่อมต่อตรง 5"/>
          <p:cNvCxnSpPr/>
          <p:nvPr/>
        </p:nvCxnSpPr>
        <p:spPr>
          <a:xfrm>
            <a:off x="-7016" y="1607688"/>
            <a:ext cx="914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ตัวเชื่อมต่อตรง 6"/>
          <p:cNvCxnSpPr/>
          <p:nvPr/>
        </p:nvCxnSpPr>
        <p:spPr>
          <a:xfrm>
            <a:off x="-7016" y="6279824"/>
            <a:ext cx="914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ชื่อเรื่อง 1"/>
          <p:cNvSpPr txBox="1">
            <a:spLocks/>
          </p:cNvSpPr>
          <p:nvPr/>
        </p:nvSpPr>
        <p:spPr>
          <a:xfrm>
            <a:off x="-21764" y="-57249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8800" b="1" dirty="0">
                <a:solidFill>
                  <a:srgbClr val="0033CC"/>
                </a:solidFill>
                <a:latin typeface="LilyUPC" pitchFamily="34" charset="-34"/>
                <a:cs typeface="LilyUPC" pitchFamily="34" charset="-34"/>
              </a:rPr>
              <a:t>การ</a:t>
            </a:r>
            <a:r>
              <a:rPr lang="th-TH" sz="11500" b="1" dirty="0">
                <a:solidFill>
                  <a:srgbClr val="FF0000"/>
                </a:solidFill>
                <a:latin typeface="LilyUPC" pitchFamily="34" charset="-34"/>
                <a:cs typeface="LilyUPC" pitchFamily="34" charset="-34"/>
              </a:rPr>
              <a:t>พูด</a:t>
            </a:r>
            <a:endParaRPr lang="th-TH" sz="11500" b="1" dirty="0">
              <a:solidFill>
                <a:srgbClr val="FF0000"/>
              </a:solidFill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8" name="ชื่อเรื่องรอง 2"/>
          <p:cNvSpPr txBox="1">
            <a:spLocks/>
          </p:cNvSpPr>
          <p:nvPr/>
        </p:nvSpPr>
        <p:spPr>
          <a:xfrm>
            <a:off x="1352069" y="1916832"/>
            <a:ext cx="5164147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sz="6600" b="1" dirty="0" smtClean="0">
                <a:solidFill>
                  <a:srgbClr val="00CC00"/>
                </a:solidFill>
                <a:latin typeface="TH SarabunPSK" pitchFamily="34" charset="-34"/>
                <a:cs typeface="TH SarabunPSK" pitchFamily="34" charset="-34"/>
              </a:rPr>
              <a:t>ขอให้มีความสุข</a:t>
            </a: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1" t="9209" r="52744" b="8019"/>
          <a:stretch/>
        </p:blipFill>
        <p:spPr>
          <a:xfrm>
            <a:off x="585064" y="2132856"/>
            <a:ext cx="582914" cy="589305"/>
          </a:xfrm>
          <a:prstGeom prst="rect">
            <a:avLst/>
          </a:prstGeom>
        </p:spPr>
      </p:pic>
      <p:pic>
        <p:nvPicPr>
          <p:cNvPr id="11" name="รูปภาพ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67" t="8159" r="2442" b="7620"/>
          <a:stretch/>
        </p:blipFill>
        <p:spPr>
          <a:xfrm>
            <a:off x="586686" y="2915488"/>
            <a:ext cx="589905" cy="597667"/>
          </a:xfrm>
          <a:prstGeom prst="rect">
            <a:avLst/>
          </a:prstGeom>
        </p:spPr>
      </p:pic>
      <p:sp>
        <p:nvSpPr>
          <p:cNvPr id="3" name="สี่เหลี่ยมผืนผ้า 2"/>
          <p:cNvSpPr/>
          <p:nvPr/>
        </p:nvSpPr>
        <p:spPr>
          <a:xfrm>
            <a:off x="1377152" y="2681044"/>
            <a:ext cx="355257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6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ขอให้</a:t>
            </a:r>
            <a:r>
              <a:rPr lang="th-TH" sz="6600" b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มีฟาม</a:t>
            </a:r>
            <a:r>
              <a:rPr lang="th-TH" sz="6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สุข</a:t>
            </a:r>
            <a:endParaRPr lang="th-TH" sz="66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ชื่อเรื่องรอง 2"/>
          <p:cNvSpPr txBox="1">
            <a:spLocks/>
          </p:cNvSpPr>
          <p:nvPr/>
        </p:nvSpPr>
        <p:spPr>
          <a:xfrm>
            <a:off x="1378565" y="4049196"/>
            <a:ext cx="8954075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sz="5400" b="1" dirty="0" smtClean="0">
                <a:solidFill>
                  <a:srgbClr val="00CC00"/>
                </a:solidFill>
                <a:latin typeface="TH SarabunPSK" pitchFamily="34" charset="-34"/>
                <a:cs typeface="TH SarabunPSK" pitchFamily="34" charset="-34"/>
              </a:rPr>
              <a:t>ข้างขึ้นเดือนหงาย เราขี่ควายชมจันทร์</a:t>
            </a:r>
          </a:p>
        </p:txBody>
      </p:sp>
      <p:pic>
        <p:nvPicPr>
          <p:cNvPr id="13" name="รูปภาพ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1" t="9209" r="52744" b="8019"/>
          <a:stretch/>
        </p:blipFill>
        <p:spPr>
          <a:xfrm>
            <a:off x="611560" y="4208072"/>
            <a:ext cx="582914" cy="589305"/>
          </a:xfrm>
          <a:prstGeom prst="rect">
            <a:avLst/>
          </a:prstGeom>
        </p:spPr>
      </p:pic>
      <p:pic>
        <p:nvPicPr>
          <p:cNvPr id="14" name="รูปภาพ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67" t="8159" r="2442" b="7620"/>
          <a:stretch/>
        </p:blipFill>
        <p:spPr>
          <a:xfrm>
            <a:off x="613292" y="4931712"/>
            <a:ext cx="589905" cy="597667"/>
          </a:xfrm>
          <a:prstGeom prst="rect">
            <a:avLst/>
          </a:prstGeom>
        </p:spPr>
      </p:pic>
      <p:sp>
        <p:nvSpPr>
          <p:cNvPr id="15" name="สี่เหลี่ยมผืนผ้า 14"/>
          <p:cNvSpPr/>
          <p:nvPr/>
        </p:nvSpPr>
        <p:spPr>
          <a:xfrm>
            <a:off x="1403758" y="4809926"/>
            <a:ext cx="90728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5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ข้างขึ้นเดือนหงาย เลาขี่ฟายชมจันทร์</a:t>
            </a:r>
            <a:endParaRPr lang="th-TH" sz="5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2344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12" grpId="0"/>
      <p:bldP spid="15" grpId="0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114</Words>
  <Application>Microsoft Office PowerPoint</Application>
  <PresentationFormat>นำเสนอทางหน้าจอ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ชุดรูปแบบของ Office</vt:lpstr>
      <vt:lpstr>หลักการฟัง</vt:lpstr>
      <vt:lpstr>เกมกระซิบ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เกม ร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หลักการฟัง</dc:title>
  <dc:creator>CSIT_COM</dc:creator>
  <cp:lastModifiedBy>CSIT_COM</cp:lastModifiedBy>
  <cp:revision>9</cp:revision>
  <dcterms:created xsi:type="dcterms:W3CDTF">2018-11-16T05:37:39Z</dcterms:created>
  <dcterms:modified xsi:type="dcterms:W3CDTF">2018-12-13T07:51:19Z</dcterms:modified>
</cp:coreProperties>
</file>